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3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4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1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1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9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4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4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6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2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3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6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9A1FCE-B485-4E84-8275-FDA027379FB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F5721-CECA-4786-9E47-450D8E7B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rf.ru/ru/1449/2133/" TargetMode="External"/><Relationship Id="rId7" Type="http://schemas.openxmlformats.org/officeDocument/2006/relationships/hyperlink" Target="http://grant.myrosmol.ru/" TargetMode="External"/><Relationship Id="rId2" Type="http://schemas.openxmlformats.org/officeDocument/2006/relationships/hyperlink" Target="http://www.cafruss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-st.ru/" TargetMode="External"/><Relationship Id="rId5" Type="http://schemas.openxmlformats.org/officeDocument/2006/relationships/hyperlink" Target="https://www.asi.org.ru/topic/grants/" TargetMode="External"/><Relationship Id="rId4" Type="http://schemas.openxmlformats.org/officeDocument/2006/relationships/hyperlink" Target="https://www.awesomefoundation.org/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gobox.ru/" TargetMode="External"/><Relationship Id="rId2" Type="http://schemas.openxmlformats.org/officeDocument/2006/relationships/hyperlink" Target="http://togeth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bro.mail.ru/" TargetMode="External"/><Relationship Id="rId5" Type="http://schemas.openxmlformats.org/officeDocument/2006/relationships/hyperlink" Target="https://vmeste.yandex.ru/" TargetMode="External"/><Relationship Id="rId4" Type="http://schemas.openxmlformats.org/officeDocument/2006/relationships/hyperlink" Target="http://boomstarter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A2569-3A4F-4363-ACC0-614B4417E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90261"/>
            <a:ext cx="6815669" cy="890547"/>
          </a:xfrm>
        </p:spPr>
        <p:txBody>
          <a:bodyPr/>
          <a:lstStyle/>
          <a:p>
            <a:b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заработать на/за свой проект?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58DA54-EB25-4EE3-B92C-04BEFB395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220278"/>
            <a:ext cx="6815669" cy="1758121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Елена Геннадьевна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►начальник ОНИР НТГСПИ (с 2019 г.)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►директор информационно-просветительского центра 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OXiGEN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(2018-2019 гг.)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►директор по развитию БФ «Здоровое общество-Сильная страна» (2014-2015 гг.)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►опыт разработки и реализации научных проектов с 2012 года</a:t>
            </a:r>
          </a:p>
        </p:txBody>
      </p:sp>
    </p:spTree>
    <p:extLst>
      <p:ext uri="{BB962C8B-B14F-4D97-AF65-F5344CB8AC3E}">
        <p14:creationId xmlns:p14="http://schemas.microsoft.com/office/powerpoint/2010/main" val="411946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B949D-E100-4303-919B-5B60F448A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176188-EB38-456E-B5F0-339DF9B31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Для умных людей, деньги – это средство, </a:t>
            </a:r>
          </a:p>
          <a:p>
            <a:r>
              <a:rPr lang="ru-RU" b="1" dirty="0"/>
              <a:t>для глупцов – цель</a:t>
            </a:r>
          </a:p>
          <a:p>
            <a:r>
              <a:rPr lang="ru-RU" i="1" dirty="0"/>
              <a:t>Адриан </a:t>
            </a:r>
            <a:r>
              <a:rPr lang="ru-RU" i="1" dirty="0" err="1"/>
              <a:t>Декурсель</a:t>
            </a:r>
            <a:r>
              <a:rPr lang="ru-RU" i="1" dirty="0"/>
              <a:t>, фр. писатель, 19 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3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3951-CE1B-4D16-B219-4298C94C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Разбираемся с терминологией…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FAF8A-4907-4532-8EC9-DFC269FA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совокупность определенных действий, документов, предварительных текстов, замысел для создания реального объекта, предмета, создание разного рода теоретического продукта.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продуманное и сформулированное решение (улучшение) социально значимой проблемы целевой группы указанными методами (действиями) за четко ограниченное время на конкретной территории.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проект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проект, направленный на создание уникального продукта и услуги в конкретной сфере. Реализуется структурными подразделениями, а также коллективами или отдельными членами научно-педагогического состава. </a:t>
            </a:r>
          </a:p>
          <a:p>
            <a:pPr marL="0" indent="0" algn="just">
              <a:buNone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Бизнес-проект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идеи и оформленного документально набора действий по её реализации, в результате которых появляется продукт, услуга или технология. Ориентация на извлечение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135207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D87C9-E331-4153-95AA-1A65DFD9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решают любые задачи, кроме тех, где их взять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профинсировать Ваш проект?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7EE20-2F3E-4190-B40A-447B544B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Вы сами (самостоятельно/с помощью родственников/партнёров)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Бизнес (для бизнес-проектов/социальных предпринимателей/через бизнес-инкубаторы)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Государство (гранты, субсидии)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Общество (гранты/премии/краудфандинг)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1064C-E113-4093-8B49-D9544B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финансирования социальных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88B46-8B97-4FB1-9E4F-6B8F515D2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премии от Фонда поддержки и развития филантропии «КАФ»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http://www.cafrussia.ru/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в области гражданской активности «Я – гражданин!» (организатор: Общественная палата РФ)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https://www.oprf.ru/ru/1449/2133/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микрогрантов Awesome Foundation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https://www.awesomefoundation.org/ru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социальной информации (АСИ)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https://www.asi.org.ru/topic/grants/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Теплица социальных технологий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https://te-st.ru/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поддержка от Федерального агентства по делам молодёжи (Росмолодёжь)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http://grant.myrosmol.ru/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175149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0261B-AF89-430D-BF2E-F0A4A31E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средств на проект посредством краудфандинга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E61D8-D569-480D-ADAC-02A34D56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Краудфа́ндинг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коллективное сотрудничество людей (доноров), которые добровольно объединяют свои деньги или другие ресурсы через Интернет, чтобы поддержать усилия других людей или организаций (реципиентов)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6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19B1B-B35B-41D8-912D-1AA61F79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1121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популярных краудфандинговых площадок в России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10D84-E6E7-44F3-A64C-4FA0AF23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4703"/>
            <a:ext cx="9601196" cy="384843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Together.ru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занимается сбором средств для различных социальных проектов по всей территории РФ</a:t>
            </a:r>
          </a:p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Blagobox.ru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осуществляет сбор средств для лечения детей с тяжелыми заболеваниями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Boomstarter.ru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охватывает 15 категорий проектов, куда входят различные направления искусства, производство товаров, издательское дело</a:t>
            </a:r>
          </a:p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«Вместе» от Яндекс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площадка, позволяющая создавать интернет страницы с просьбой о финансировании на различные цели, включая личные нужды</a:t>
            </a:r>
          </a:p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Добро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Mail.Ru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сервис предлагает огромное количество благотворительных проектов, профинансировать которые может любой желающий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D938-AA26-4021-84F0-6F41FCA8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платформой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Planeta.ru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848B7-D528-464D-AFA9-4EE9B02F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Универсальная площадка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(поддерживает проекты в области музыки, кино и видео, литературы и журналистики, театра, дизайна и фотографии, игр, науки и технологии, обучения, событий, общественных инициатив, спорта, путешествий, еды, бизнеса, социального предпринимательства, благотворительности);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Привлекает максимальное количество участников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(физические и юридические лица);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и размещение проекта бесплатны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успешного завершения проекта, платформа взимает только сервисную комиссию);</a:t>
            </a:r>
          </a:p>
        </p:txBody>
      </p:sp>
    </p:spTree>
    <p:extLst>
      <p:ext uri="{BB962C8B-B14F-4D97-AF65-F5344CB8AC3E}">
        <p14:creationId xmlns:p14="http://schemas.microsoft.com/office/powerpoint/2010/main" val="304587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A2B1A-BCC8-4EE2-8D62-2448E8ED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платформой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Planeta.ru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B5E1B-2B2E-4AEC-B8E3-69BB2FCF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867" y="2556932"/>
            <a:ext cx="9601196" cy="331893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Возможность забрать 50% собранных средств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случае, если время размещения объявления на сайте завершилось, существует возможность его «продлить»);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Личный куратор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 грамотно оформить презентацию проекта; подсказывает варианты общения с потенциальными спонсорами);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Возможность максимально проявить свои творческие способности;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Возможность вернуть деньги, вложенные в проект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(свой или чужой);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Проект получает известность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2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E2B42-7CF8-4BEF-918C-934A6949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Planeta.ru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0CA6F-CEBA-4603-8578-B5A75142F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объём документации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при регистрации на платформе, так и в случае возврата денежных средств);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% комиссии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(10% от собранных средств, если сумма сбора составляет 100% или более от заявленной финансовой цели; 15% от собранных средств, если сумма сбора составляет от 50 до 99,9% от заявленной финансовой цели; + налоги уплачиваете Вы, а не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Вы Всё делаете Сами!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(раскрутка проекта полностью лежит на Вас);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Будьте готовы к последствиям активной раскрутки своего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9383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784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 мастер-класс Как заработать на/за свой проект?</vt:lpstr>
      <vt:lpstr>Разбираемся с терминологией…</vt:lpstr>
      <vt:lpstr>Деньги решают любые задачи, кроме тех, где их взять Кто может профинсировать Ваш проект?</vt:lpstr>
      <vt:lpstr>Ресурсы для финансирования социальных проектов</vt:lpstr>
      <vt:lpstr>  Поиск средств на проект посредством краудфандинга </vt:lpstr>
      <vt:lpstr>Примеры популярных краудфандинговых площадок в России </vt:lpstr>
      <vt:lpstr>Преимущества работы с платформой Planeta.ru</vt:lpstr>
      <vt:lpstr>Преимущества работы с платформой Planeta.ru</vt:lpstr>
      <vt:lpstr>Недостатки Planeta.ru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Некоммерческие организации как институт гражданского общества в России</dc:title>
  <dc:creator>Елена Харитонова</dc:creator>
  <cp:lastModifiedBy>Елена Стумбрис</cp:lastModifiedBy>
  <cp:revision>36</cp:revision>
  <dcterms:created xsi:type="dcterms:W3CDTF">2018-04-11T12:20:33Z</dcterms:created>
  <dcterms:modified xsi:type="dcterms:W3CDTF">2019-11-17T11:13:38Z</dcterms:modified>
</cp:coreProperties>
</file>